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6" r:id="rId8"/>
    <p:sldId id="265" r:id="rId9"/>
    <p:sldId id="259" r:id="rId10"/>
    <p:sldId id="261" r:id="rId11"/>
    <p:sldId id="262" r:id="rId12"/>
    <p:sldId id="270" r:id="rId13"/>
    <p:sldId id="269" r:id="rId14"/>
    <p:sldId id="268" r:id="rId15"/>
    <p:sldId id="267" r:id="rId16"/>
    <p:sldId id="277" r:id="rId17"/>
    <p:sldId id="276" r:id="rId18"/>
    <p:sldId id="275" r:id="rId19"/>
    <p:sldId id="274" r:id="rId20"/>
    <p:sldId id="273" r:id="rId21"/>
    <p:sldId id="272" r:id="rId22"/>
    <p:sldId id="271" r:id="rId23"/>
    <p:sldId id="282" r:id="rId24"/>
    <p:sldId id="281" r:id="rId25"/>
    <p:sldId id="280" r:id="rId26"/>
    <p:sldId id="279" r:id="rId27"/>
    <p:sldId id="278" r:id="rId28"/>
    <p:sldId id="287" r:id="rId29"/>
    <p:sldId id="286" r:id="rId30"/>
    <p:sldId id="285" r:id="rId31"/>
    <p:sldId id="284" r:id="rId32"/>
    <p:sldId id="283" r:id="rId33"/>
    <p:sldId id="293" r:id="rId34"/>
    <p:sldId id="292" r:id="rId35"/>
    <p:sldId id="291" r:id="rId36"/>
    <p:sldId id="290" r:id="rId37"/>
    <p:sldId id="289" r:id="rId38"/>
    <p:sldId id="288" r:id="rId39"/>
    <p:sldId id="299" r:id="rId40"/>
    <p:sldId id="298" r:id="rId41"/>
    <p:sldId id="297" r:id="rId42"/>
    <p:sldId id="296" r:id="rId43"/>
    <p:sldId id="295" r:id="rId44"/>
    <p:sldId id="294" r:id="rId4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32B3-32B6-4D64-BAE3-D6F44B589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E994F-436C-4DB0-9460-B833EB584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04DD0-50C4-4CE2-92A7-92AC8FF6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11D30-85E6-4CBE-9D09-7CFF9543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C46CB-EA03-465F-A0EA-2C7E416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30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C6E7-2781-40B6-AD1E-2072D178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CD6D8-F257-4003-9542-358C98962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69D55-6C4E-4E5F-9EB9-6AEAF00E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8B0DD-2DA8-4387-BCC6-697B8E4C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93E2-DD81-40F6-B02B-A638FAF6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45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4ACD4-E84C-430D-A59F-569797FC8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53CD3-D735-4A37-969F-9D8B31A1C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01DD2-72CA-4129-9327-F64120FB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58955-78F6-4785-A9D7-4ADD8D6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B94-0687-4E7B-A739-A9C3048B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648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9CE-BAF4-4229-83CD-84F37A8D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D6E4-574C-4C92-AD94-4530A70C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5908-8B1D-49C2-867D-B9D5F47D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A5EA-2183-4ED5-855E-6CC7FBF7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8353-BB53-445F-8899-16881997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50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65E1-2D08-4408-8D37-950E626B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A8AAA-468A-488A-A2D2-53EF05CE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AE8F-E1AD-4EFA-A507-8BD7EE4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4D96B-5A5E-476E-AD3C-4A0AE854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CF94-9AE6-47D6-A462-FBDC64AE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64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00B0-FD2F-4BD8-ABF2-C20CF50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EF86-B1AA-44F2-9F76-21312A3E2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3A344-A7F3-4974-BE0D-74C4C034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91DE7-DE55-4950-B3F5-8FF16D9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DDF4-9D7F-4E9E-97FB-53B22C6B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9130-CC3C-45CA-A30E-DDEEE352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41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D0D6-EEAF-4EE5-8C3C-5A3D2A06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19818-73DC-4CBA-A362-6C76B221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6A5A5-C856-4E58-97A9-6ADE3E8FF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290B1-6F49-4BE0-966E-39CDB7B17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3065B-9096-4EB3-A770-1AF33199B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62F07-4165-4975-9F07-06B5B97C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7A363-470D-470A-8E84-6DEEDB29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3E113-B8F2-45A8-967E-71A113DD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89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04FF-900A-4846-A52D-63A10139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44BB3-AB27-4CC0-9149-699D5BE1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FB5E7-DEA6-48B7-B556-A4BF330B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75708-0352-40C1-98AC-EEE3D0B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3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54864-8EAF-4FEC-9251-2B517203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74327-E113-4671-90F7-65CBF23C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9FC5-FCA9-4D0D-BC5B-F6B8E58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292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A98-92E2-4C58-A8AA-57C4A452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2ED3-F17C-4028-9A14-DE3F05A7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9826-88FE-4BCD-9894-B5184E42F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00DA9-3DC5-4049-84AB-9EE3B79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11803-5124-45D9-A4D5-E7C36DC9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F46FD-8F96-4739-AD5C-C32225D8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657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CE69-A5C2-4E0B-B3BF-E58D9C6E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A8779-170E-43F8-B4C9-6BA13FA54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DC82E-E269-4DA1-B6EB-D08CBDE4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6DBC5-F638-4DD2-8F87-06C6CEFE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CA9B9-BF98-4B0A-9D57-6B7FF880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C5519-9FE5-4867-B411-213C0860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30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A0D7F-BEEE-4A95-A777-C2DE2B00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8F177-A791-4F81-9F05-A5F33B585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7410-61FA-47C9-A331-2367B0617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43F4-E200-4920-9946-4351EC8556AF}" type="datetimeFigureOut">
              <a:rPr lang="sr-Latn-RS" smtClean="0"/>
              <a:t>28.6.2018.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8AA3-54B2-46D5-8EFA-9373380CF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856-F151-4EB5-B547-D4A2E3E02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9E15-E3AD-498B-BCCD-D4B5A9077BA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598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4EDB-D942-495A-8FA2-8DF7A3AFE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F3DAC-17E5-48FC-8DE7-D78D6E2B1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D2B3C-BBAC-4F33-91B3-5E9AC6C7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12826-CB96-42D8-8CEA-F8ACC065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185DF-9C11-4168-9852-9F644EE9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9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61001-BBCF-4D02-940F-414267BE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5537E-9C1B-4F3E-9A7E-E616BEE5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5545-E706-4B47-8C90-20C121DF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F0516-21A3-49F0-96B5-9E30D2F7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E28BE-CB2B-419A-B3E8-73CE85E2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7A0CE-E536-4ED9-B4F8-1A5D632B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8C5D5-CC08-41A0-BC43-4A8FA680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83DDB-E869-4612-BF83-4CA44D07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1F13E-E4BB-4F7D-907A-0C4D6523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37099-FE37-438F-8763-1E0E3265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EBE1B-AE88-49EE-BAF7-680D8C40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7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4FE3F-31CE-428C-B498-60BC62CB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F5C6-E954-4ED8-B342-30EF20D9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47060-27CE-4927-A9DA-7295CD3D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6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81715-1649-4E8C-A4EF-E46DD72A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0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0D4A7-76A0-48DC-B16D-A4CFD6DD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E3FB7-F17F-4837-B59D-90CB0331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8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FC5EE-66B8-4530-802C-229960BF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6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19704-38DC-4780-ABC7-9AEA5CB3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0299F-E574-4385-AAE8-6C7BD1B7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F216D-9740-407C-84C4-F2CD89D4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880DF-4D2C-44A3-B33D-D8B30FE1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5EFFF-CF4E-429F-9C0B-6E558B1F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30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04284-108E-438C-AC83-CE86D00A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62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FE1A2-B269-425A-9F7B-4655DB7D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2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82455-A61D-4A6A-9F35-A8AA36C0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8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7A91E-AD1D-4D13-B219-4CD796B6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4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3A1B0-7EAC-4259-9C76-BE4D3894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8484B-5A62-438C-AE09-D8B5CE12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0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F8018A-B9FE-43D3-AAD2-AB55CFD3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9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11983-AF24-46FC-B2CD-2CF099BC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26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AA62B-ABC3-437F-976A-6D9998D7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9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ED26-45F6-44A6-B0B5-36BEE1AA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6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18204-0B89-4D43-B794-AA26AABA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6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DED0C-7948-488B-98C4-7F1900CE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27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A996B-8914-4D84-9864-B874979B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C38BA-0B98-441C-927A-DB98E5B6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7A367-2D0F-4649-A45C-528A70D7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35C01-2B3C-4166-8BA3-CF87785E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9C231-B33D-4170-A847-F36FC21BA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FA323-DD99-40EC-93B0-515F2FF6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 Krnetic</dc:creator>
  <cp:lastModifiedBy>Zeljko Krnetic</cp:lastModifiedBy>
  <cp:revision>9</cp:revision>
  <dcterms:created xsi:type="dcterms:W3CDTF">2018-06-28T10:06:50Z</dcterms:created>
  <dcterms:modified xsi:type="dcterms:W3CDTF">2018-06-28T10:25:08Z</dcterms:modified>
</cp:coreProperties>
</file>