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F19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71BD04A-879E-E3B5-EC37-1A3334382C7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349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71BD04A-879E-E3B5-EC37-1A3334382C7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C1BB33F-A904-59DB-2B36-8A3B92083CA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70560" y="2643661"/>
            <a:ext cx="10901680" cy="979157"/>
          </a:xfrm>
        </p:spPr>
        <p:txBody>
          <a:bodyPr anchor="t">
            <a:normAutofit/>
          </a:bodyPr>
          <a:lstStyle>
            <a:lvl1pPr algn="l">
              <a:defRPr sz="30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r-Cyrl-RS" dirty="0"/>
              <a:t>Место за назив догађаја или пројекта</a:t>
            </a:r>
            <a:endParaRPr lang="en-R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EC0608-77A7-AA8E-4ABD-1FF0A140F54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70558" y="3710112"/>
            <a:ext cx="10901680" cy="914132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r-Cyrl-RS" dirty="0"/>
              <a:t>Место за поднаслов</a:t>
            </a: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1761560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62E19CA-2CDC-6362-4617-2073CD6D92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C1BB33F-A904-59DB-2B36-8A3B92083CA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9918" y="1361442"/>
            <a:ext cx="10952479" cy="723856"/>
          </a:xfrm>
        </p:spPr>
        <p:txBody>
          <a:bodyPr anchor="t">
            <a:normAutofit/>
          </a:bodyPr>
          <a:lstStyle>
            <a:lvl1pPr algn="l">
              <a:defRPr sz="24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r-Cyrl-RS" dirty="0"/>
              <a:t>Место за наслов</a:t>
            </a:r>
            <a:endParaRPr lang="en-R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EC0608-77A7-AA8E-4ABD-1FF0A140F54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29919" y="2223797"/>
            <a:ext cx="10952479" cy="299624"/>
          </a:xfrm>
        </p:spPr>
        <p:txBody>
          <a:bodyPr>
            <a:noAutofit/>
          </a:bodyPr>
          <a:lstStyle>
            <a:lvl1pPr marL="0" indent="0" algn="l">
              <a:buNone/>
              <a:defRPr sz="18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r-Cyrl-RS" dirty="0"/>
              <a:t>Место за поднаслов</a:t>
            </a:r>
            <a:endParaRPr lang="en-RS" dirty="0"/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42CAEA34-6CA4-60AD-5C94-2A63256B1C23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29918" y="2661921"/>
            <a:ext cx="10952482" cy="2895600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r-Cyrl-RS" dirty="0"/>
              <a:t>Место за текст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4697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62E19CA-2CDC-6362-4617-2073CD6D92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42CAEA34-6CA4-60AD-5C94-2A63256B1C23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29918" y="1361442"/>
            <a:ext cx="10952482" cy="4196079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r-Cyrl-RS" dirty="0"/>
              <a:t>Место за текст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0444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E6BAA34-19E1-B781-E13D-36F253AE3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R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32C343-4A63-C3F7-F785-B2A3F3E331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E7435-2F19-D3F2-9F35-18FD0732B1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FEF624-32F7-254E-AA50-7BD37E013890}" type="datetimeFigureOut">
              <a:rPr lang="en-RS" smtClean="0"/>
              <a:t>19.7.23.</a:t>
            </a:fld>
            <a:endParaRPr lang="e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2B6C34-690E-ED7B-3D44-91166C9D28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F85A32-9BA2-F85B-55ED-5C310D6058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F5F14C-9293-614D-A253-CE387E657FE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2996572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8" r:id="rId3"/>
    <p:sldLayoutId id="2147483661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9810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B140B3-397E-2ED6-E276-BE8C6FC89A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7DCFDF-C4E0-F86D-DFF6-B9BEB14E3E9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2568338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0590C-1A8C-28CA-216D-62C65E1722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236A6B-D70B-DFB3-B646-93A3BAA047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92E353-4887-247F-8667-D65CA5BC34D1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7616874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D3D8DAF-9DE6-9C24-B8FB-5A8668F2A2B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7605304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0</Words>
  <Application>Microsoft Macintosh PowerPoint</Application>
  <PresentationFormat>Widescreen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Vanja Mihailović</cp:lastModifiedBy>
  <cp:revision>31</cp:revision>
  <dcterms:created xsi:type="dcterms:W3CDTF">2023-01-12T15:42:20Z</dcterms:created>
  <dcterms:modified xsi:type="dcterms:W3CDTF">2023-07-19T11:40:36Z</dcterms:modified>
</cp:coreProperties>
</file>